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57" r:id="rId3"/>
    <p:sldId id="262" r:id="rId4"/>
    <p:sldId id="264" r:id="rId5"/>
    <p:sldId id="263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203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CC9D7-E366-40CE-9A66-F9A9E76BF351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8F6B97-7BC4-43AC-B66A-34EA1C56508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085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38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Nome_Laureando1, Nome_Laureando2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" name="Sottotitolo 2"/>
          <p:cNvSpPr txBox="1">
            <a:spLocks/>
          </p:cNvSpPr>
          <p:nvPr/>
        </p:nvSpPr>
        <p:spPr>
          <a:xfrm>
            <a:off x="641534" y="5680076"/>
            <a:ext cx="7772400" cy="825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it-IT" sz="2000" dirty="0">
                <a:solidFill>
                  <a:schemeClr val="bg1"/>
                </a:solidFill>
              </a:rPr>
              <a:t>Prova Finale </a:t>
            </a:r>
          </a:p>
          <a:p>
            <a:pPr>
              <a:spcBef>
                <a:spcPts val="600"/>
              </a:spcBef>
            </a:pPr>
            <a:r>
              <a:rPr lang="it-IT" sz="2000" dirty="0">
                <a:solidFill>
                  <a:schemeClr val="bg1"/>
                </a:solidFill>
              </a:rPr>
              <a:t>Introduzione alle Missioni Spaziali</a:t>
            </a:r>
          </a:p>
        </p:txBody>
      </p:sp>
      <p:sp>
        <p:nvSpPr>
          <p:cNvPr id="134" name="Titolo 1"/>
          <p:cNvSpPr txBox="1">
            <a:spLocks/>
          </p:cNvSpPr>
          <p:nvPr/>
        </p:nvSpPr>
        <p:spPr>
          <a:xfrm>
            <a:off x="651059" y="4178300"/>
            <a:ext cx="7772400" cy="170139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600"/>
              </a:spcAft>
            </a:pPr>
            <a:r>
              <a:rPr lang="it-IT" dirty="0"/>
              <a:t>Presentazione gruppo C13</a:t>
            </a:r>
          </a:p>
          <a:p>
            <a:pPr algn="r"/>
            <a:r>
              <a:rPr lang="it-IT" sz="2200" dirty="0"/>
              <a:t>Alex Cristian </a:t>
            </a:r>
            <a:r>
              <a:rPr lang="it-IT" sz="2200" dirty="0" err="1"/>
              <a:t>Turcu</a:t>
            </a:r>
            <a:r>
              <a:rPr lang="it-IT" sz="2200" dirty="0"/>
              <a:t> __matricola__</a:t>
            </a:r>
            <a:br>
              <a:rPr lang="it-IT" sz="2200" dirty="0"/>
            </a:br>
            <a:r>
              <a:rPr lang="it-IT" sz="2200" dirty="0" err="1"/>
              <a:t>Pilvia</a:t>
            </a:r>
            <a:r>
              <a:rPr lang="it-IT" sz="2200" dirty="0"/>
              <a:t> Sala __matricola__</a:t>
            </a:r>
          </a:p>
          <a:p>
            <a:pPr algn="r"/>
            <a:r>
              <a:rPr lang="it-IT" sz="2200" dirty="0"/>
              <a:t>Vanelli Paolo 955991</a:t>
            </a:r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4" name="Segnaposto contenuto 2"/>
          <p:cNvSpPr>
            <a:spLocks noGrp="1"/>
          </p:cNvSpPr>
          <p:nvPr>
            <p:ph idx="1"/>
          </p:nvPr>
        </p:nvSpPr>
        <p:spPr>
          <a:xfrm>
            <a:off x="414339" y="1351731"/>
            <a:ext cx="2643064" cy="4999908"/>
          </a:xfrm>
        </p:spPr>
        <p:txBody>
          <a:bodyPr>
            <a:normAutofit/>
          </a:bodyPr>
          <a:lstStyle/>
          <a:p>
            <a:pPr algn="just">
              <a:defRPr/>
            </a:pPr>
            <a:r>
              <a:rPr lang="it-IT" sz="2400" b="1" dirty="0">
                <a:solidFill>
                  <a:srgbClr val="003F6E"/>
                </a:solidFill>
              </a:rPr>
              <a:t>Consegna:</a:t>
            </a:r>
          </a:p>
          <a:p>
            <a:pPr>
              <a:defRPr/>
            </a:pPr>
            <a:r>
              <a:rPr lang="it-IT" sz="2400" b="1" dirty="0">
                <a:solidFill>
                  <a:srgbClr val="003F6E"/>
                </a:solidFill>
              </a:rPr>
              <a:t>assegnati due punti nello spazio, appartenenti a due orbite distinte, elaborare strategie valide per completare il trasferimento </a:t>
            </a:r>
            <a:endParaRPr lang="it-IT" sz="2400" b="1" kern="1200" dirty="0">
              <a:solidFill>
                <a:srgbClr val="003F6E"/>
              </a:solidFill>
            </a:endParaRPr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439738" y="3160713"/>
            <a:ext cx="8229600" cy="1354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it-IT" b="1" dirty="0">
              <a:solidFill>
                <a:srgbClr val="003F6E"/>
              </a:solidFill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448748A-70BC-67AF-C3C6-A93B844C2748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95A2BD1-65D2-BA3D-7D6A-FF9FBA5BE6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91"/>
          <a:stretch/>
        </p:blipFill>
        <p:spPr>
          <a:xfrm>
            <a:off x="3382296" y="1596350"/>
            <a:ext cx="5611935" cy="413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16310" y="139166"/>
            <a:ext cx="8581043" cy="840400"/>
          </a:xfrm>
        </p:spPr>
        <p:txBody>
          <a:bodyPr/>
          <a:lstStyle/>
          <a:p>
            <a:r>
              <a:rPr lang="it-IT" dirty="0"/>
              <a:t>Orbita iniziale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37652" y="1402622"/>
                <a:ext cx="8323726" cy="2294307"/>
              </a:xfrm>
            </p:spPr>
            <p:txBody>
              <a:bodyPr/>
              <a:lstStyle/>
              <a:p>
                <a:r>
                  <a:rPr lang="it-IT" sz="1800" dirty="0"/>
                  <a:t>Dati assegnati: </a:t>
                </a:r>
              </a:p>
              <a:p>
                <a:r>
                  <a:rPr lang="it-IT" sz="1800" dirty="0"/>
                  <a:t>Vettore posizione: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1169,7791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−8344,5289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977,8062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[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𝑘𝑚</m:t>
                    </m:r>
                  </m:oMath>
                </a14:m>
                <a:r>
                  <a:rPr lang="it-IT" sz="1800" dirty="0"/>
                  <a:t>]</a:t>
                </a:r>
                <a:endParaRPr lang="it-IT" sz="1800" i="1" dirty="0"/>
              </a:p>
              <a:p>
                <a:r>
                  <a:rPr lang="it-IT" sz="1800" dirty="0"/>
                  <a:t>Vettore velocità: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,2770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−1,9310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−4,9330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</a:t>
                </a:r>
                <a:r>
                  <a:rPr lang="it-IT" sz="2000" dirty="0"/>
                  <a:t>[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𝑘𝑚</m:t>
                        </m:r>
                      </m:num>
                      <m:den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it-IT" sz="2000" i="1" dirty="0"/>
                  <a:t>]</a:t>
                </a:r>
              </a:p>
              <a:p>
                <a:endParaRPr lang="it-IT" dirty="0"/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652" y="1402622"/>
                <a:ext cx="8323726" cy="2294307"/>
              </a:xfrm>
              <a:blipFill>
                <a:blip r:embed="rId2"/>
                <a:stretch>
                  <a:fillRect l="-659" t="-13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B89B4B9A-DF75-7C4D-270F-DA660B8E52A9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CA45A95-9D42-84FA-3332-6E1BAE3A35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52"/>
          <a:stretch/>
        </p:blipFill>
        <p:spPr>
          <a:xfrm>
            <a:off x="4120896" y="1651819"/>
            <a:ext cx="5023104" cy="427676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5E839EC2-9425-FD82-F5B0-E1FACAB35C08}"/>
                  </a:ext>
                </a:extLst>
              </p:cNvPr>
              <p:cNvSpPr txBox="1"/>
              <p:nvPr/>
            </p:nvSpPr>
            <p:spPr>
              <a:xfrm>
                <a:off x="134023" y="3790201"/>
                <a:ext cx="4165492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Dati trovati:</a:t>
                </a:r>
              </a:p>
              <a:p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=8,3697 ∗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𝑘𝑚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=0,1097 </m:t>
                      </m:r>
                    </m:oMath>
                  </m:oMathPara>
                </a14:m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=48,6244°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=87,8870°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=67,8907°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=103,2729°</m:t>
                      </m:r>
                    </m:oMath>
                  </m:oMathPara>
                </a14:m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5E839EC2-9425-FD82-F5B0-E1FACAB35C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023" y="3790201"/>
                <a:ext cx="4165492" cy="3970318"/>
              </a:xfrm>
              <a:prstGeom prst="rect">
                <a:avLst/>
              </a:prstGeom>
              <a:blipFill>
                <a:blip r:embed="rId4"/>
                <a:stretch>
                  <a:fillRect l="-1318" t="-9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8895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3491" y="119597"/>
            <a:ext cx="8581043" cy="840400"/>
          </a:xfrm>
        </p:spPr>
        <p:txBody>
          <a:bodyPr/>
          <a:lstStyle/>
          <a:p>
            <a:r>
              <a:rPr lang="it-IT" dirty="0"/>
              <a:t>Orbita finale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63491" y="3693538"/>
                <a:ext cx="8323726" cy="2294307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/>
                  <a:t>Dati trovati: </a:t>
                </a:r>
                <a:br>
                  <a:rPr lang="it-IT" sz="1800" dirty="0"/>
                </a:br>
                <a:r>
                  <a:rPr lang="it-IT" sz="1800" dirty="0"/>
                  <a:t>Vettore posizione: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1169,7791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−8344,5289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977,8062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[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𝑘𝑚</m:t>
                    </m:r>
                  </m:oMath>
                </a14:m>
                <a:r>
                  <a:rPr lang="it-IT" sz="1800" dirty="0"/>
                  <a:t>]</a:t>
                </a:r>
                <a:endParaRPr lang="it-IT" sz="1800" i="1" dirty="0"/>
              </a:p>
              <a:p>
                <a:r>
                  <a:rPr lang="it-IT" sz="1800" dirty="0"/>
                  <a:t>Vettore velocità: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,2770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−1,9310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−4,9330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</a:t>
                </a:r>
                <a:r>
                  <a:rPr lang="it-IT" sz="2000" dirty="0"/>
                  <a:t>[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𝑘𝑚</m:t>
                        </m:r>
                      </m:num>
                      <m:den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it-IT" sz="2000" i="1" dirty="0"/>
                  <a:t>]</a:t>
                </a:r>
              </a:p>
              <a:p>
                <a:endParaRPr lang="it-IT" dirty="0"/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3491" y="3693538"/>
                <a:ext cx="8323726" cy="2294307"/>
              </a:xfrm>
              <a:blipFill>
                <a:blip r:embed="rId2"/>
                <a:stretch>
                  <a:fillRect l="-659" t="-159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B89B4B9A-DF75-7C4D-270F-DA660B8E52A9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2CB4524-F5D1-B01B-3AD2-F204C1717026}"/>
              </a:ext>
            </a:extLst>
          </p:cNvPr>
          <p:cNvSpPr txBox="1"/>
          <p:nvPr/>
        </p:nvSpPr>
        <p:spPr>
          <a:xfrm>
            <a:off x="288521" y="1322303"/>
            <a:ext cx="41654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b="0" dirty="0"/>
          </a:p>
          <a:p>
            <a:endParaRPr lang="it-IT" b="0" dirty="0"/>
          </a:p>
          <a:p>
            <a:endParaRPr lang="it-IT" b="0" dirty="0"/>
          </a:p>
          <a:p>
            <a:endParaRPr lang="it-IT" b="0" dirty="0"/>
          </a:p>
          <a:p>
            <a:endParaRPr lang="it-IT" b="0" dirty="0"/>
          </a:p>
          <a:p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0C35D119-79B0-18A1-7A54-07745412D21B}"/>
                  </a:ext>
                </a:extLst>
              </p:cNvPr>
              <p:cNvSpPr txBox="1"/>
              <p:nvPr/>
            </p:nvSpPr>
            <p:spPr>
              <a:xfrm>
                <a:off x="163491" y="1230730"/>
                <a:ext cx="3908215" cy="24250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>
                    <a:latin typeface="Arial" panose="020B0604020202020204" pitchFamily="34" charset="0"/>
                    <a:cs typeface="Arial" panose="020B0604020202020204" pitchFamily="34" charset="0"/>
                  </a:rPr>
                  <a:t>Dati assegnati:</a:t>
                </a:r>
              </a:p>
              <a:p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=8,3697 ∗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𝑘𝑚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=0,1097 </m:t>
                      </m:r>
                    </m:oMath>
                  </m:oMathPara>
                </a14:m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=48,6244°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=87,8870°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=67,8907°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=103,2729°</m:t>
                      </m:r>
                    </m:oMath>
                  </m:oMathPara>
                </a14:m>
                <a:endParaRPr lang="it-IT" b="0" dirty="0"/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0C35D119-79B0-18A1-7A54-07745412D2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491" y="1230730"/>
                <a:ext cx="3908215" cy="2425087"/>
              </a:xfrm>
              <a:prstGeom prst="rect">
                <a:avLst/>
              </a:prstGeom>
              <a:blipFill>
                <a:blip r:embed="rId3"/>
                <a:stretch>
                  <a:fillRect l="-1404" t="-1508" b="-15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Immagine 14">
            <a:extLst>
              <a:ext uri="{FF2B5EF4-FFF2-40B4-BE49-F238E27FC236}">
                <a16:creationId xmlns:a16="http://schemas.microsoft.com/office/drawing/2014/main" id="{12597B87-C5CB-E3BF-7590-7D2CF9809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6512" y="1290817"/>
            <a:ext cx="5047488" cy="417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5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4" name="Rettangolo 3"/>
          <p:cNvSpPr>
            <a:spLocks noChangeArrowheads="1"/>
          </p:cNvSpPr>
          <p:nvPr/>
        </p:nvSpPr>
        <p:spPr bwMode="auto">
          <a:xfrm>
            <a:off x="539750" y="1517650"/>
            <a:ext cx="7848600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AAAA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BBBB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CCCC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DDDD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71A7556F-E8BA-F3F0-D355-A21ED2118242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1077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232</TotalTime>
  <Words>157</Words>
  <Application>Microsoft Office PowerPoint</Application>
  <PresentationFormat>Presentazione su schermo (4:3)</PresentationFormat>
  <Paragraphs>47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0" baseType="lpstr">
      <vt:lpstr>Arial</vt:lpstr>
      <vt:lpstr>Calibri</vt:lpstr>
      <vt:lpstr>Cambria Math</vt:lpstr>
      <vt:lpstr>Wingdings</vt:lpstr>
      <vt:lpstr>POLI</vt:lpstr>
      <vt:lpstr>Titolo presentazione sottotitolo</vt:lpstr>
      <vt:lpstr>Introduzione</vt:lpstr>
      <vt:lpstr>Orbita iniziale </vt:lpstr>
      <vt:lpstr>Orbita finale </vt:lpstr>
      <vt:lpstr>Conclusioni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paolo.vanelli1@gmail.com</cp:lastModifiedBy>
  <cp:revision>31</cp:revision>
  <dcterms:created xsi:type="dcterms:W3CDTF">2015-05-26T12:27:57Z</dcterms:created>
  <dcterms:modified xsi:type="dcterms:W3CDTF">2022-12-24T18:58:13Z</dcterms:modified>
</cp:coreProperties>
</file>